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7" r:id="rId5"/>
    <p:sldId id="269" r:id="rId6"/>
    <p:sldId id="261" r:id="rId7"/>
    <p:sldId id="262" r:id="rId8"/>
    <p:sldId id="263" r:id="rId9"/>
    <p:sldId id="264" r:id="rId10"/>
    <p:sldId id="265" r:id="rId11"/>
    <p:sldId id="266" r:id="rId12"/>
    <p:sldId id="277" r:id="rId13"/>
    <p:sldId id="267" r:id="rId14"/>
    <p:sldId id="268" r:id="rId15"/>
    <p:sldId id="270" r:id="rId16"/>
    <p:sldId id="272" r:id="rId17"/>
    <p:sldId id="271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526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4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59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392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13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56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42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415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817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22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68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D56A1-F2A0-4B86-98EB-09980AD5561E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6E8EA-002F-4143-AB65-3D70C97A7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317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ED586-9A5A-4171-B258-E713730E09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Rutgers Data Science – Tableau Visualization Assignment</a:t>
            </a:r>
            <a:br>
              <a:rPr lang="en-US" dirty="0"/>
            </a:b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3BDBD-11A3-4E5F-A385-3CB0B3F7AD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/>
              <a:t>Submitted By: Jacqueline McBean-Blake</a:t>
            </a:r>
          </a:p>
          <a:p>
            <a:pPr algn="l"/>
            <a:r>
              <a:rPr lang="en-US" dirty="0"/>
              <a:t>Date: January 18, 2020</a:t>
            </a:r>
          </a:p>
        </p:txBody>
      </p:sp>
    </p:spTree>
    <p:extLst>
      <p:ext uri="{BB962C8B-B14F-4D97-AF65-F5344CB8AC3E}">
        <p14:creationId xmlns:p14="http://schemas.microsoft.com/office/powerpoint/2010/main" val="2738300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07646-6D6E-4EF8-8D74-8C09841B2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Phenomenon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7EC5F-DC30-409B-A9FB-728B362D9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The second unexpected phenomenon I encountered  was that the highest total number of users were fifty years old.</a:t>
            </a:r>
          </a:p>
          <a:p>
            <a:pPr marL="0" indent="0">
              <a:buNone/>
            </a:pPr>
            <a:r>
              <a:rPr lang="en-US" dirty="0"/>
              <a:t> There could be several possible reasons for this;</a:t>
            </a:r>
          </a:p>
          <a:p>
            <a:r>
              <a:rPr lang="en-US" dirty="0"/>
              <a:t>Users who are middle age would consider this to be a great source of exercise.</a:t>
            </a:r>
          </a:p>
          <a:p>
            <a:r>
              <a:rPr lang="en-US" dirty="0"/>
              <a:t>Subscribers and Customers would find this a faster mode to get from place to place in the city.</a:t>
            </a:r>
          </a:p>
          <a:p>
            <a:r>
              <a:rPr lang="en-US" dirty="0"/>
              <a:t>There may be a greater number of middle-aged persons working in the New York Metro area.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The visualizations below depicts the age-related analysis for the Users both Subscribers and Customers.</a:t>
            </a:r>
          </a:p>
        </p:txBody>
      </p:sp>
    </p:spTree>
    <p:extLst>
      <p:ext uri="{BB962C8B-B14F-4D97-AF65-F5344CB8AC3E}">
        <p14:creationId xmlns:p14="http://schemas.microsoft.com/office/powerpoint/2010/main" val="2634102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A5020-76A7-4B1A-9C73-CC2A22CDF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VIII - Birth Year &amp; Sum of Records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9503F4-FE30-4A70-B3AD-E420E70E7A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6360" y="1825625"/>
            <a:ext cx="954024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71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F8749-B60E-4F4C-ABA8-F6F9F2D1D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IX  - Subscriber Age &amp; User Type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C6E8C6-5C2A-44C4-87FD-62F5ABF4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2080" y="1825625"/>
            <a:ext cx="893064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95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7FDBB-3391-4D6C-A2D5-C6D831D2F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X - Birth Year &amp; User Types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ADEA49-9E15-4BEC-91DE-5001C9F2A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2640" y="1825625"/>
            <a:ext cx="868680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092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7E9E5-262D-439D-81D9-4D056A6E5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XI - Birth Year &amp; Trip Duration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5E2BBB-C898-4700-99FD-52A99F087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3560" y="1825624"/>
            <a:ext cx="8641080" cy="454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00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FF3E0-E499-40F4-9990-81501ACF8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XII - Dashboard I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7E74E7B-B63E-40EA-86B4-6A4ECED3B5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7361" y="1825625"/>
            <a:ext cx="9697278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5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9CF67-C0F5-42DC-8D4C-8E1227D69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XIII - Dynamic 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A412504-EEE6-48CB-86E7-024F3A326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2574" y="1825625"/>
            <a:ext cx="9780104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80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B35DD-70CA-4900-B96E-75FCB2B1A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XIV - Dashboard II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27DA1B-6D64-4242-821C-428A5A1587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3670" y="1825625"/>
            <a:ext cx="9640956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02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9A60F-DD00-4D58-9E11-AB330079B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/>
              <a:t>Visualization XIV - Story </a:t>
            </a:r>
            <a:br>
              <a:rPr lang="en-US" b="1" dirty="0"/>
            </a:br>
            <a:r>
              <a:rPr lang="en-US" b="1" dirty="0" err="1"/>
              <a:t>Citibike</a:t>
            </a:r>
            <a:r>
              <a:rPr lang="en-US" b="1" dirty="0"/>
              <a:t> has grown a lot since it became operational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8DED9E-5B27-4CDF-854C-91B8FD9129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113" y="1825625"/>
            <a:ext cx="9322904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226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88E0D-7EF5-473A-9201-D920E5CC8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XV - Persons in their 50’s are the top users of </a:t>
            </a:r>
            <a:r>
              <a:rPr lang="en-US" b="1" dirty="0" err="1"/>
              <a:t>Citibike</a:t>
            </a:r>
            <a:endParaRPr lang="en-US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961F3C-1D5A-4FF8-A430-3AC9EF3005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1478" y="1825625"/>
            <a:ext cx="91042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854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7D536-4856-4598-988D-1A430BD99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/>
              <a:t>Citibike</a:t>
            </a:r>
            <a:r>
              <a:rPr lang="en-US" b="1" dirty="0"/>
              <a:t> 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2F554-3A04-4240-B28D-D0E44632E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to analyze NY </a:t>
            </a:r>
            <a:r>
              <a:rPr lang="en-US" dirty="0" err="1"/>
              <a:t>Citibike</a:t>
            </a:r>
            <a:r>
              <a:rPr lang="en-US" dirty="0"/>
              <a:t> was retrieved for July – November 2019. </a:t>
            </a:r>
          </a:p>
          <a:p>
            <a:r>
              <a:rPr lang="en-US" dirty="0"/>
              <a:t>The csv files were exported to </a:t>
            </a:r>
            <a:r>
              <a:rPr lang="en-US" dirty="0" err="1"/>
              <a:t>Jupyter</a:t>
            </a:r>
            <a:r>
              <a:rPr lang="en-US" dirty="0"/>
              <a:t> Notebook where the months July to November were added, and a sample size of 100,000 records were extracted in order to load the data more easily and faster.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536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ACA8-A22A-452B-A59A-12AC4186C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 Visualization XVI - Top Start Stations are in the Broadway Manhattan area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AC4BB9-7D11-4131-8FF8-9C171C8C24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869" y="1825625"/>
            <a:ext cx="954156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817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A271B-C00A-42A5-AF8C-355165D5D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133DD-2CD5-46FC-88E6-EDBF087C0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concept of </a:t>
            </a:r>
            <a:r>
              <a:rPr lang="en-US" dirty="0" err="1"/>
              <a:t>Citibike</a:t>
            </a:r>
            <a:r>
              <a:rPr lang="en-US" dirty="0"/>
              <a:t> is a great one that is borne out by a successful reality. I think based off the data that </a:t>
            </a:r>
            <a:r>
              <a:rPr lang="en-US" dirty="0" err="1"/>
              <a:t>Citibike</a:t>
            </a:r>
            <a:r>
              <a:rPr lang="en-US" dirty="0"/>
              <a:t> in New York will continue to grow and expand into the Tristate area.</a:t>
            </a:r>
          </a:p>
        </p:txBody>
      </p:sp>
    </p:spTree>
    <p:extLst>
      <p:ext uri="{BB962C8B-B14F-4D97-AF65-F5344CB8AC3E}">
        <p14:creationId xmlns:p14="http://schemas.microsoft.com/office/powerpoint/2010/main" val="4084285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07646-6D6E-4EF8-8D74-8C09841B2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Phenomenon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7EC5F-DC30-409B-A9FB-728B362D9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The first unexpected phenomenon I observed was that the </a:t>
            </a:r>
            <a:r>
              <a:rPr lang="en-US" dirty="0" err="1"/>
              <a:t>Citibike</a:t>
            </a:r>
            <a:r>
              <a:rPr lang="en-US" dirty="0"/>
              <a:t> venture was such a great success.  The numbers of start and end stations, subscribers, and customers grew exponentially in a very short time-frame from the inception in 2013 to 2019.  </a:t>
            </a:r>
          </a:p>
          <a:p>
            <a:endParaRPr lang="en-US" dirty="0"/>
          </a:p>
          <a:p>
            <a:r>
              <a:rPr lang="en-US" dirty="0"/>
              <a:t>There are a number of possible reason for the great success of the </a:t>
            </a:r>
            <a:r>
              <a:rPr lang="en-US" dirty="0" err="1"/>
              <a:t>Citibike</a:t>
            </a:r>
            <a:r>
              <a:rPr lang="en-US" dirty="0"/>
              <a:t> venture in NY; </a:t>
            </a:r>
          </a:p>
          <a:p>
            <a:r>
              <a:rPr lang="en-US" dirty="0"/>
              <a:t>this form of transportation is cost effective compared to Uber or Lyft or regular taxis.</a:t>
            </a:r>
          </a:p>
          <a:p>
            <a:r>
              <a:rPr lang="en-US" dirty="0"/>
              <a:t>This produces no pollution or emissions in the environment.</a:t>
            </a:r>
          </a:p>
          <a:p>
            <a:r>
              <a:rPr lang="en-US" dirty="0"/>
              <a:t>Enables a faster mode to get from place to place.</a:t>
            </a:r>
          </a:p>
          <a:p>
            <a:r>
              <a:rPr lang="en-US" dirty="0"/>
              <a:t>Considered a great source of exercise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 visualization below depicts the number of Start and End Stations and the Users both Subscribers and Customers.</a:t>
            </a:r>
          </a:p>
        </p:txBody>
      </p:sp>
    </p:spTree>
    <p:extLst>
      <p:ext uri="{BB962C8B-B14F-4D97-AF65-F5344CB8AC3E}">
        <p14:creationId xmlns:p14="http://schemas.microsoft.com/office/powerpoint/2010/main" val="2856370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BC850-35F6-4D93-857F-2E10C6F0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I – Total Records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D04FB-D87A-4FE5-AAFB-5383FD14D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E6E207-3D1D-408E-8F2C-96480EBD3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24" y="1466849"/>
            <a:ext cx="11096625" cy="54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230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6D653-30A9-4397-A70C-D9E4881C5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II -Map with Popular Start &amp; End Stations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D32FA4-BA61-433F-893B-D2EEDADAE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9240" y="1825625"/>
            <a:ext cx="914400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91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BC850-35F6-4D93-857F-2E10C6F0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III – Top Stations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D04FB-D87A-4FE5-AAFB-5383FD14D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5FF27-8046-4CC2-8876-3ABB65D3F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6850"/>
            <a:ext cx="12192000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45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2CD45-A1B0-48B0-A39C-10C5D9967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Visualization IV – Bike ID &amp; Start Stations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8E519B-24BB-4AA5-8796-0AF9D3A74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0880" y="1534160"/>
            <a:ext cx="10515600" cy="503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534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C6304-E427-49CB-BF6D-793B1C0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V – User Types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06A8BD-1815-456C-860C-4DB553B620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520" y="1815464"/>
            <a:ext cx="10058400" cy="504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255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CC0D0-2D40-41A2-BA62-AE59DF668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Visualization VI - Trip Duration &amp; Gender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28CFECD-7E73-457A-B6F0-B46780E01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2229" y="1554480"/>
            <a:ext cx="9091748" cy="4833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797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216</TotalTime>
  <Words>464</Words>
  <Application>Microsoft Office PowerPoint</Application>
  <PresentationFormat>Widescreen</PresentationFormat>
  <Paragraphs>44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Rutgers Data Science – Tableau Visualization Assignment </vt:lpstr>
      <vt:lpstr>Citibike Analysis</vt:lpstr>
      <vt:lpstr>Phenomenon I</vt:lpstr>
      <vt:lpstr>Visualization I – Total Records</vt:lpstr>
      <vt:lpstr>Visualization II -Map with Popular Start &amp; End Stations</vt:lpstr>
      <vt:lpstr>Visualization III – Top Stations</vt:lpstr>
      <vt:lpstr>Visualization IV – Bike ID &amp; Start Stations</vt:lpstr>
      <vt:lpstr>Visualization V – User Types</vt:lpstr>
      <vt:lpstr>Visualization VI - Trip Duration &amp; Gender</vt:lpstr>
      <vt:lpstr>Phenomenon II</vt:lpstr>
      <vt:lpstr>Visualization VIII - Birth Year &amp; Sum of Records</vt:lpstr>
      <vt:lpstr>Visualization IX  - Subscriber Age &amp; User Type</vt:lpstr>
      <vt:lpstr>Visualization X - Birth Year &amp; User Types</vt:lpstr>
      <vt:lpstr>Visualization XI - Birth Year &amp; Trip Duration</vt:lpstr>
      <vt:lpstr>Visualization XII - Dashboard I</vt:lpstr>
      <vt:lpstr>Visualization XIII - Dynamic Map</vt:lpstr>
      <vt:lpstr>Visualization XIV - Dashboard II</vt:lpstr>
      <vt:lpstr>Visualization XIV - Story  Citibike has grown a lot since it became operational</vt:lpstr>
      <vt:lpstr>Visualization XV - Persons in their 50’s are the top users of Citibike</vt:lpstr>
      <vt:lpstr>T Visualization XVI - Top Start Stations are in the Broadway Manhattan area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Citibike Analysis</dc:title>
  <dc:creator>Jacqueline McBean-Blake</dc:creator>
  <cp:lastModifiedBy>Jacqueline McBean-Blake</cp:lastModifiedBy>
  <cp:revision>39</cp:revision>
  <dcterms:created xsi:type="dcterms:W3CDTF">2020-01-20T01:50:17Z</dcterms:created>
  <dcterms:modified xsi:type="dcterms:W3CDTF">2020-01-20T05:47:23Z</dcterms:modified>
</cp:coreProperties>
</file>

<file path=docProps/thumbnail.jpeg>
</file>